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4C418-D0AC-43F7-AA99-3AF85530B344}" type="datetimeFigureOut">
              <a:rPr lang="ru-RU" smtClean="0"/>
              <a:t>05.12.2010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8A515-7E2C-450B-BD6F-8CDE2601884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9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50000"/>
                  </a:schemeClr>
                </a:solidFill>
                <a:latin typeface="Blackoak Std" pitchFamily="50" charset="0"/>
              </a:rPr>
              <a:t>Living things around us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ова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t="25000" b="25000"/>
          <a:stretch>
            <a:fillRect/>
          </a:stretch>
        </p:blipFill>
        <p:spPr>
          <a:xfrm>
            <a:off x="1785918" y="642918"/>
            <a:ext cx="5486400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оловей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10000"/>
          </a:blip>
          <a:srcRect l="222" r="22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орока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30000"/>
          </a:blip>
          <a:srcRect t="4268" b="4268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чайка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l="222" r="22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белка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t="12500" b="12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волк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t="3125" b="312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ёж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30000"/>
          </a:blip>
          <a:srcRect l="5705" r="570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заяц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l="5111" r="511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енгуру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22" r="22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он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30000"/>
          </a:blip>
          <a:srcRect t="25000" b="250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i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bright="-10000"/>
          </a:blip>
          <a:srcRect t="221" b="221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орова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22" r="22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от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1" b="22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ролик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3250" b="1325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крыса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t="21939" b="21939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лев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1875" b="2187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лис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1" b="22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лягушка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6731" b="673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манки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10000"/>
          </a:blip>
          <a:srcRect t="221" b="22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миша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1" b="22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олень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667" r="4667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голуби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bright="-10000"/>
          </a:blip>
          <a:srcRect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аук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3425" r="3425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ес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1" b="22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слон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5556" r="5556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тигр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15500" b="15500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улитка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22" r="222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дятел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bright="-10000"/>
          </a:blip>
          <a:srcRect t="3125" b="3125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дрозд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l="4630" r="4630"/>
          <a:stretch>
            <a:fillRect/>
          </a:stretch>
        </p:blipFill>
        <p:spPr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ворон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30000"/>
          </a:blip>
          <a:srcRect t="2731" b="273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жаворонок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bright="10000" contrast="40000"/>
          </a:blip>
          <a:srcRect t="2731" b="273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ласточка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tretch>
            <a:fillRect/>
          </a:stretch>
        </p:blipFill>
        <p:spPr>
          <a:xfrm>
            <a:off x="2383856" y="612775"/>
            <a:ext cx="4303264" cy="411480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попа.jpeg"/>
          <p:cNvPicPr>
            <a:picLocks noGrp="1" noChangeAspect="1"/>
          </p:cNvPicPr>
          <p:nvPr>
            <p:ph type="pic" idx="1"/>
          </p:nvPr>
        </p:nvPicPr>
        <p:blipFill>
          <a:blip r:embed="rId2">
            <a:lum contrast="40000"/>
          </a:blip>
          <a:srcRect t="221" b="221"/>
          <a:stretch>
            <a:fillRect/>
          </a:stretch>
        </p:blipFill>
        <p:spPr/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4</Words>
  <Application>Microsoft Office PowerPoint</Application>
  <PresentationFormat>Экран (4:3)</PresentationFormat>
  <Paragraphs>1</Paragraphs>
  <Slides>34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Living things around us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things around us</dc:title>
  <dc:creator>Admin</dc:creator>
  <cp:lastModifiedBy>Admin</cp:lastModifiedBy>
  <cp:revision>4</cp:revision>
  <dcterms:created xsi:type="dcterms:W3CDTF">2010-12-05T17:41:12Z</dcterms:created>
  <dcterms:modified xsi:type="dcterms:W3CDTF">2010-12-05T18:20:38Z</dcterms:modified>
</cp:coreProperties>
</file>