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4C418-D0AC-43F7-AA99-3AF85530B344}" type="datetimeFigureOut">
              <a:rPr lang="ru-RU" smtClean="0"/>
              <a:t>05.12.2010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8A515-7E2C-450B-BD6F-8CDE2601884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4C418-D0AC-43F7-AA99-3AF85530B344}" type="datetimeFigureOut">
              <a:rPr lang="ru-RU" smtClean="0"/>
              <a:t>05.12.2010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8A515-7E2C-450B-BD6F-8CDE2601884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4C418-D0AC-43F7-AA99-3AF85530B344}" type="datetimeFigureOut">
              <a:rPr lang="ru-RU" smtClean="0"/>
              <a:t>05.12.2010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8A515-7E2C-450B-BD6F-8CDE2601884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4C418-D0AC-43F7-AA99-3AF85530B344}" type="datetimeFigureOut">
              <a:rPr lang="ru-RU" smtClean="0"/>
              <a:t>05.12.2010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8A515-7E2C-450B-BD6F-8CDE2601884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4C418-D0AC-43F7-AA99-3AF85530B344}" type="datetimeFigureOut">
              <a:rPr lang="ru-RU" smtClean="0"/>
              <a:t>05.12.2010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8A515-7E2C-450B-BD6F-8CDE2601884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4C418-D0AC-43F7-AA99-3AF85530B344}" type="datetimeFigureOut">
              <a:rPr lang="ru-RU" smtClean="0"/>
              <a:t>05.12.2010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8A515-7E2C-450B-BD6F-8CDE2601884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4C418-D0AC-43F7-AA99-3AF85530B344}" type="datetimeFigureOut">
              <a:rPr lang="ru-RU" smtClean="0"/>
              <a:t>05.12.2010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8A515-7E2C-450B-BD6F-8CDE2601884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4C418-D0AC-43F7-AA99-3AF85530B344}" type="datetimeFigureOut">
              <a:rPr lang="ru-RU" smtClean="0"/>
              <a:t>05.12.2010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8A515-7E2C-450B-BD6F-8CDE2601884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4C418-D0AC-43F7-AA99-3AF85530B344}" type="datetimeFigureOut">
              <a:rPr lang="ru-RU" smtClean="0"/>
              <a:t>05.12.2010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8A515-7E2C-450B-BD6F-8CDE2601884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4C418-D0AC-43F7-AA99-3AF85530B344}" type="datetimeFigureOut">
              <a:rPr lang="ru-RU" smtClean="0"/>
              <a:t>05.12.2010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8A515-7E2C-450B-BD6F-8CDE2601884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4C418-D0AC-43F7-AA99-3AF85530B344}" type="datetimeFigureOut">
              <a:rPr lang="ru-RU" smtClean="0"/>
              <a:t>05.12.2010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8A515-7E2C-450B-BD6F-8CDE2601884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84C418-D0AC-43F7-AA99-3AF85530B344}" type="datetimeFigureOut">
              <a:rPr lang="ru-RU" smtClean="0"/>
              <a:t>05.12.2010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98A515-7E2C-450B-BD6F-8CDE26018845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9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9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9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9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9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9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9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9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9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9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9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9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9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9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jpeg"/><Relationship Id="rId1" Type="http://schemas.openxmlformats.org/officeDocument/2006/relationships/slideLayout" Target="../slideLayouts/slideLayout9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jpe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00034" y="2428868"/>
            <a:ext cx="8229600" cy="1143000"/>
          </a:xfrm>
        </p:spPr>
        <p:txBody>
          <a:bodyPr>
            <a:noAutofit/>
          </a:bodyPr>
          <a:lstStyle/>
          <a:p>
            <a:r>
              <a:rPr lang="en-US" sz="3600" dirty="0" smtClean="0">
                <a:solidFill>
                  <a:schemeClr val="accent1">
                    <a:lumMod val="50000"/>
                  </a:schemeClr>
                </a:solidFill>
                <a:latin typeface="Blackoak Std" pitchFamily="50" charset="0"/>
              </a:rPr>
              <a:t>Living things around us</a:t>
            </a:r>
            <a:endParaRPr lang="ru-RU" sz="36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 descr="сова.jpeg"/>
          <p:cNvPicPr>
            <a:picLocks noGrp="1" noChangeAspect="1"/>
          </p:cNvPicPr>
          <p:nvPr>
            <p:ph type="pic" idx="1"/>
          </p:nvPr>
        </p:nvPicPr>
        <p:blipFill>
          <a:blip r:embed="rId2">
            <a:lum contrast="40000"/>
          </a:blip>
          <a:srcRect t="25000" b="25000"/>
          <a:stretch>
            <a:fillRect/>
          </a:stretch>
        </p:blipFill>
        <p:spPr>
          <a:xfrm>
            <a:off x="1785918" y="642918"/>
            <a:ext cx="5486400" cy="4114800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 descr="соловей.jpeg"/>
          <p:cNvPicPr>
            <a:picLocks noGrp="1" noChangeAspect="1"/>
          </p:cNvPicPr>
          <p:nvPr>
            <p:ph type="pic" idx="1"/>
          </p:nvPr>
        </p:nvPicPr>
        <p:blipFill>
          <a:blip r:embed="rId2">
            <a:lum contrast="10000"/>
          </a:blip>
          <a:srcRect l="222" r="222"/>
          <a:stretch>
            <a:fillRect/>
          </a:stretch>
        </p:blipFill>
        <p:spPr/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 descr="сорока.jpeg"/>
          <p:cNvPicPr>
            <a:picLocks noGrp="1" noChangeAspect="1"/>
          </p:cNvPicPr>
          <p:nvPr>
            <p:ph type="pic" idx="1"/>
          </p:nvPr>
        </p:nvPicPr>
        <p:blipFill>
          <a:blip r:embed="rId2">
            <a:lum contrast="30000"/>
          </a:blip>
          <a:srcRect t="4268" b="4268"/>
          <a:stretch>
            <a:fillRect/>
          </a:stretch>
        </p:blipFill>
        <p:spPr/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 descr="чайка.jpeg"/>
          <p:cNvPicPr>
            <a:picLocks noGrp="1" noChangeAspect="1"/>
          </p:cNvPicPr>
          <p:nvPr>
            <p:ph type="pic" idx="1"/>
          </p:nvPr>
        </p:nvPicPr>
        <p:blipFill>
          <a:blip r:embed="rId2">
            <a:lum contrast="40000"/>
          </a:blip>
          <a:srcRect l="222" r="222"/>
          <a:stretch>
            <a:fillRect/>
          </a:stretch>
        </p:blipFill>
        <p:spPr/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 descr="белка.jpeg"/>
          <p:cNvPicPr>
            <a:picLocks noGrp="1" noChangeAspect="1"/>
          </p:cNvPicPr>
          <p:nvPr>
            <p:ph type="pic" idx="1"/>
          </p:nvPr>
        </p:nvPicPr>
        <p:blipFill>
          <a:blip r:embed="rId2">
            <a:lum contrast="40000"/>
          </a:blip>
          <a:srcRect t="12500" b="12500"/>
          <a:stretch>
            <a:fillRect/>
          </a:stretch>
        </p:blipFill>
        <p:spPr/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 descr="волк.jpeg"/>
          <p:cNvPicPr>
            <a:picLocks noGrp="1" noChangeAspect="1"/>
          </p:cNvPicPr>
          <p:nvPr>
            <p:ph type="pic" idx="1"/>
          </p:nvPr>
        </p:nvPicPr>
        <p:blipFill>
          <a:blip r:embed="rId2">
            <a:lum contrast="40000"/>
          </a:blip>
          <a:srcRect t="3125" b="3125"/>
          <a:stretch>
            <a:fillRect/>
          </a:stretch>
        </p:blipFill>
        <p:spPr/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 descr="ёж.jpeg"/>
          <p:cNvPicPr>
            <a:picLocks noGrp="1" noChangeAspect="1"/>
          </p:cNvPicPr>
          <p:nvPr>
            <p:ph type="pic" idx="1"/>
          </p:nvPr>
        </p:nvPicPr>
        <p:blipFill>
          <a:blip r:embed="rId2">
            <a:lum contrast="30000"/>
          </a:blip>
          <a:srcRect l="5705" r="5705"/>
          <a:stretch>
            <a:fillRect/>
          </a:stretch>
        </p:blipFill>
        <p:spPr/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 descr="заяц.jpeg"/>
          <p:cNvPicPr>
            <a:picLocks noGrp="1" noChangeAspect="1"/>
          </p:cNvPicPr>
          <p:nvPr>
            <p:ph type="pic" idx="1"/>
          </p:nvPr>
        </p:nvPicPr>
        <p:blipFill>
          <a:blip r:embed="rId2">
            <a:lum contrast="40000"/>
          </a:blip>
          <a:srcRect l="5111" r="5111"/>
          <a:stretch>
            <a:fillRect/>
          </a:stretch>
        </p:blipFill>
        <p:spPr/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 descr="кенгуру.jpe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l="222" r="222"/>
          <a:stretch>
            <a:fillRect/>
          </a:stretch>
        </p:blipFill>
        <p:spPr/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 descr="кон.jpeg"/>
          <p:cNvPicPr>
            <a:picLocks noGrp="1" noChangeAspect="1"/>
          </p:cNvPicPr>
          <p:nvPr>
            <p:ph type="pic" idx="1"/>
          </p:nvPr>
        </p:nvPicPr>
        <p:blipFill>
          <a:blip r:embed="rId2">
            <a:lum contrast="30000"/>
          </a:blip>
          <a:srcRect t="25000" b="25000"/>
          <a:stretch>
            <a:fillRect/>
          </a:stretch>
        </p:blipFill>
        <p:spPr/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" name="Рисунок 5" descr="i.jpeg"/>
          <p:cNvPicPr>
            <a:picLocks noGrp="1" noChangeAspect="1"/>
          </p:cNvPicPr>
          <p:nvPr>
            <p:ph type="pic" idx="1"/>
          </p:nvPr>
        </p:nvPicPr>
        <p:blipFill>
          <a:blip r:embed="rId2">
            <a:lum bright="-10000"/>
          </a:blip>
          <a:srcRect t="221" b="221"/>
          <a:stretch>
            <a:fillRect/>
          </a:stretch>
        </p:blipFill>
        <p:spPr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Текст 4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 descr="корова.jpe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l="222" r="222"/>
          <a:stretch>
            <a:fillRect/>
          </a:stretch>
        </p:blipFill>
        <p:spPr/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 descr="кот.jpe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t="221" b="221"/>
          <a:stretch>
            <a:fillRect/>
          </a:stretch>
        </p:blipFill>
        <p:spPr/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 descr="кролик.jpe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t="13250" b="13250"/>
          <a:stretch>
            <a:fillRect/>
          </a:stretch>
        </p:blipFill>
        <p:spPr/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 descr="крыса.jpeg"/>
          <p:cNvPicPr>
            <a:picLocks noGrp="1" noChangeAspect="1"/>
          </p:cNvPicPr>
          <p:nvPr>
            <p:ph type="pic" idx="1"/>
          </p:nvPr>
        </p:nvPicPr>
        <p:blipFill>
          <a:blip r:embed="rId2">
            <a:lum contrast="40000"/>
          </a:blip>
          <a:srcRect t="21939" b="21939"/>
          <a:stretch>
            <a:fillRect/>
          </a:stretch>
        </p:blipFill>
        <p:spPr/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 descr="лев.jpe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t="21875" b="21875"/>
          <a:stretch>
            <a:fillRect/>
          </a:stretch>
        </p:blipFill>
        <p:spPr/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 descr="лис.jpe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t="221" b="221"/>
          <a:stretch>
            <a:fillRect/>
          </a:stretch>
        </p:blipFill>
        <p:spPr/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 descr="лягушка.jpe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t="6731" b="6731"/>
          <a:stretch>
            <a:fillRect/>
          </a:stretch>
        </p:blipFill>
        <p:spPr/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 descr="манки.jpeg"/>
          <p:cNvPicPr>
            <a:picLocks noGrp="1" noChangeAspect="1"/>
          </p:cNvPicPr>
          <p:nvPr>
            <p:ph type="pic" idx="1"/>
          </p:nvPr>
        </p:nvPicPr>
        <p:blipFill>
          <a:blip r:embed="rId2">
            <a:lum contrast="10000"/>
          </a:blip>
          <a:srcRect t="221" b="221"/>
          <a:stretch>
            <a:fillRect/>
          </a:stretch>
        </p:blipFill>
        <p:spPr/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 descr="миша.jpe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t="221" b="221"/>
          <a:stretch>
            <a:fillRect/>
          </a:stretch>
        </p:blipFill>
        <p:spPr/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 descr="олень.jpe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l="4667" r="4667"/>
          <a:stretch>
            <a:fillRect/>
          </a:stretch>
        </p:blipFill>
        <p:spPr/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 descr="голуби.jpeg"/>
          <p:cNvPicPr>
            <a:picLocks noGrp="1" noChangeAspect="1"/>
          </p:cNvPicPr>
          <p:nvPr>
            <p:ph type="pic" idx="1"/>
          </p:nvPr>
        </p:nvPicPr>
        <p:blipFill>
          <a:blip r:embed="rId2">
            <a:lum bright="-10000"/>
          </a:blip>
          <a:srcRect/>
          <a:stretch>
            <a:fillRect/>
          </a:stretch>
        </p:blipFill>
        <p:spPr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 descr="паук.jpe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l="3425" r="3425"/>
          <a:stretch>
            <a:fillRect/>
          </a:stretch>
        </p:blipFill>
        <p:spPr/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 descr="пес.jpe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t="221" b="221"/>
          <a:stretch>
            <a:fillRect/>
          </a:stretch>
        </p:blipFill>
        <p:spPr/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 descr="слон.jpe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l="5556" r="5556"/>
          <a:stretch>
            <a:fillRect/>
          </a:stretch>
        </p:blipFill>
        <p:spPr/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 descr="тигр.jpe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t="15500" b="15500"/>
          <a:stretch>
            <a:fillRect/>
          </a:stretch>
        </p:blipFill>
        <p:spPr/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 descr="улитка.jpe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l="222" r="222"/>
          <a:stretch>
            <a:fillRect/>
          </a:stretch>
        </p:blipFill>
        <p:spPr/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 descr="дятел.jpeg"/>
          <p:cNvPicPr>
            <a:picLocks noGrp="1" noChangeAspect="1"/>
          </p:cNvPicPr>
          <p:nvPr>
            <p:ph type="pic" idx="1"/>
          </p:nvPr>
        </p:nvPicPr>
        <p:blipFill>
          <a:blip r:embed="rId2">
            <a:lum bright="-10000"/>
          </a:blip>
          <a:srcRect t="3125" b="3125"/>
          <a:stretch>
            <a:fillRect/>
          </a:stretch>
        </p:blipFill>
        <p:spPr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 descr="дрозд.jpeg"/>
          <p:cNvPicPr>
            <a:picLocks noGrp="1" noChangeAspect="1"/>
          </p:cNvPicPr>
          <p:nvPr>
            <p:ph type="pic" idx="1"/>
          </p:nvPr>
        </p:nvPicPr>
        <p:blipFill>
          <a:blip r:embed="rId2">
            <a:lum contrast="40000"/>
          </a:blip>
          <a:srcRect l="4630" r="4630"/>
          <a:stretch>
            <a:fillRect/>
          </a:stretch>
        </p:blipFill>
        <p:spPr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 descr="ворон.jpeg"/>
          <p:cNvPicPr>
            <a:picLocks noGrp="1" noChangeAspect="1"/>
          </p:cNvPicPr>
          <p:nvPr>
            <p:ph type="pic" idx="1"/>
          </p:nvPr>
        </p:nvPicPr>
        <p:blipFill>
          <a:blip r:embed="rId2">
            <a:lum contrast="30000"/>
          </a:blip>
          <a:srcRect t="2731" b="2731"/>
          <a:stretch>
            <a:fillRect/>
          </a:stretch>
        </p:blipFill>
        <p:spPr/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 descr="жаворонок.jpeg"/>
          <p:cNvPicPr>
            <a:picLocks noGrp="1" noChangeAspect="1"/>
          </p:cNvPicPr>
          <p:nvPr>
            <p:ph type="pic" idx="1"/>
          </p:nvPr>
        </p:nvPicPr>
        <p:blipFill>
          <a:blip r:embed="rId2">
            <a:lum bright="10000" contrast="40000"/>
          </a:blip>
          <a:srcRect t="2731" b="2731"/>
          <a:stretch>
            <a:fillRect/>
          </a:stretch>
        </p:blipFill>
        <p:spPr/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 descr="ласточка.jpeg"/>
          <p:cNvPicPr>
            <a:picLocks noGrp="1" noChangeAspect="1"/>
          </p:cNvPicPr>
          <p:nvPr>
            <p:ph type="pic" idx="1"/>
          </p:nvPr>
        </p:nvPicPr>
        <p:blipFill>
          <a:blip r:embed="rId2">
            <a:lum contrast="40000"/>
          </a:blip>
          <a:stretch>
            <a:fillRect/>
          </a:stretch>
        </p:blipFill>
        <p:spPr>
          <a:xfrm>
            <a:off x="2383856" y="612775"/>
            <a:ext cx="4303264" cy="4114800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 descr="попа.jpeg"/>
          <p:cNvPicPr>
            <a:picLocks noGrp="1" noChangeAspect="1"/>
          </p:cNvPicPr>
          <p:nvPr>
            <p:ph type="pic" idx="1"/>
          </p:nvPr>
        </p:nvPicPr>
        <p:blipFill>
          <a:blip r:embed="rId2">
            <a:lum contrast="40000"/>
          </a:blip>
          <a:srcRect t="221" b="221"/>
          <a:stretch>
            <a:fillRect/>
          </a:stretch>
        </p:blipFill>
        <p:spPr/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4</Words>
  <Application>Microsoft Office PowerPoint</Application>
  <PresentationFormat>Экран (4:3)</PresentationFormat>
  <Paragraphs>1</Paragraphs>
  <Slides>34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34</vt:i4>
      </vt:variant>
    </vt:vector>
  </HeadingPairs>
  <TitlesOfParts>
    <vt:vector size="35" baseType="lpstr">
      <vt:lpstr>Тема Office</vt:lpstr>
      <vt:lpstr>Living things around us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Слайд 30</vt:lpstr>
      <vt:lpstr>Слайд 31</vt:lpstr>
      <vt:lpstr>Слайд 32</vt:lpstr>
      <vt:lpstr>Слайд 33</vt:lpstr>
      <vt:lpstr>Слайд 34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Living things around us</dc:title>
  <dc:creator>Admin</dc:creator>
  <cp:lastModifiedBy>Admin</cp:lastModifiedBy>
  <cp:revision>4</cp:revision>
  <dcterms:created xsi:type="dcterms:W3CDTF">2010-12-05T17:41:12Z</dcterms:created>
  <dcterms:modified xsi:type="dcterms:W3CDTF">2010-12-05T18:20:38Z</dcterms:modified>
</cp:coreProperties>
</file>